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9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48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38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7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73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6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11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47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8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3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5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424A-0405-48C7-AD48-3D63976D9A4D}" type="datetimeFigureOut">
              <a:rPr kumimoji="1" lang="ja-JP" altLang="en-US" smtClean="0"/>
              <a:t>2025/10/6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8C1C-8A0C-4C2C-9B5C-ADCD9D878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大坪小学校校歌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2137" y="5576597"/>
            <a:ext cx="609600" cy="6096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035696" y="475863"/>
            <a:ext cx="7912362" cy="5934268"/>
          </a:xfrm>
        </p:spPr>
        <p:txBody>
          <a:bodyPr vert="eaVert">
            <a:noAutofit/>
          </a:bodyPr>
          <a:lstStyle/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　暁の空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さわやかに　明けゆき</a:t>
            </a:r>
            <a:r>
              <a:rPr lang="ja-JP" altLang="en-US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光り輝く  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このあした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ああ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清ら</a:t>
            </a:r>
            <a:r>
              <a:rPr lang="ja-JP" altLang="en-US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けく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ゆるぎなく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見よ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松浦の　富士はすむ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我等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我等　ここに集いて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とも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　明</a:t>
            </a:r>
            <a:r>
              <a:rPr lang="ja-JP" altLang="en-US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る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伊万里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大坪小学校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　赤き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門　伝うる歴史　うけつぎて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若き命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　燃やさなん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ああ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たくましく　かぐわしく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見よ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若草は　日に　競う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我等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我等　ここに集いて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とも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　明るし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伊万里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大坪小学校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　緑こき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ゆたけき里に　胸はりて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あす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への望み　つちかわん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ああ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にごりなく　しずらけく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見よ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伊万里川　潮みてり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我等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我等　ここに集いて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とも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　明るし</a:t>
            </a:r>
            <a:b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伊万里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大坪小学校</a:t>
            </a:r>
          </a:p>
        </p:txBody>
      </p:sp>
      <p:sp>
        <p:nvSpPr>
          <p:cNvPr id="6" name="タイトル 4"/>
          <p:cNvSpPr txBox="1">
            <a:spLocks/>
          </p:cNvSpPr>
          <p:nvPr/>
        </p:nvSpPr>
        <p:spPr>
          <a:xfrm>
            <a:off x="9263741" y="578499"/>
            <a:ext cx="1614196" cy="4814594"/>
          </a:xfrm>
          <a:prstGeom prst="rect">
            <a:avLst/>
          </a:prstGeom>
        </p:spPr>
        <p:txBody>
          <a:bodyPr vert="ea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大坪小学校　校歌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片岡　繁男　作詞</a:t>
            </a:r>
            <a:b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陶山　聡　　作曲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4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90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240</Words>
  <Application>Microsoft Office PowerPoint</Application>
  <PresentationFormat>ワイド画面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N-B</vt:lpstr>
      <vt:lpstr>游ゴシック</vt:lpstr>
      <vt:lpstr>游ゴシック Light</vt:lpstr>
      <vt:lpstr>Arial</vt:lpstr>
      <vt:lpstr>Office テーマ</vt:lpstr>
      <vt:lpstr>一　暁の空　さわやかに　明けゆきて 　　光り輝く  このあした 　　ああ　清らけく　ゆるぎなく 　　見よ　松浦の　富士はすむ 　　我等　我等　ここに集いて 　　ともに　明るし 　　伊万里　大坪小学校  二　赤き門　伝うる歴史　うけつぎて 　　若き命を　燃やさなん 　　ああ　たくましく　かぐわしく 　　見よ　若草は　日に　競う 　　我等　我等　ここに集いて 　　ともに　明るし 　　伊万里　大坪小学校  三　緑こき　ゆたけき里に　胸はりて 　　あすへの望み　つちかわん 　　ああ　にごりなく　しずらけく 　　見よ　伊万里川　潮みてり 　　我等　我等　ここに集いて 　　ともに　明るし 　　伊万里　大坪小学校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校歌</dc:title>
  <dc:creator>松本　成浩</dc:creator>
  <cp:lastModifiedBy>松本　成浩</cp:lastModifiedBy>
  <cp:revision>4</cp:revision>
  <dcterms:created xsi:type="dcterms:W3CDTF">2025-10-06T05:05:43Z</dcterms:created>
  <dcterms:modified xsi:type="dcterms:W3CDTF">2025-10-06T07:54:17Z</dcterms:modified>
</cp:coreProperties>
</file>